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5" r:id="rId6"/>
    <p:sldId id="259" r:id="rId7"/>
    <p:sldId id="261" r:id="rId8"/>
    <p:sldId id="262" r:id="rId9"/>
    <p:sldId id="263" r:id="rId10"/>
    <p:sldId id="264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6" r:id="rId38"/>
    <p:sldId id="298" r:id="rId39"/>
    <p:sldId id="297" r:id="rId40"/>
    <p:sldId id="299" r:id="rId41"/>
    <p:sldId id="300" r:id="rId42"/>
    <p:sldId id="301" r:id="rId43"/>
    <p:sldId id="295" r:id="rId44"/>
    <p:sldId id="260" r:id="rId45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Lobster" panose="020B0604020202020204" charset="0"/>
      <p:regular r:id="rId52"/>
    </p:embeddedFont>
    <p:embeddedFont>
      <p:font typeface="Red Hat Display Light" panose="020B0604020202020204" charset="0"/>
      <p:regular r:id="rId53"/>
    </p:embeddedFont>
    <p:embeddedFont>
      <p:font typeface="Red Hat Display SemiBold" panose="020B0604020202020204" charset="0"/>
      <p:bold r:id="rId54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69" autoAdjust="0"/>
    <p:restoredTop sz="94660"/>
  </p:normalViewPr>
  <p:slideViewPr>
    <p:cSldViewPr snapToGrid="0">
      <p:cViewPr varScale="1">
        <p:scale>
          <a:sx n="86" d="100"/>
          <a:sy n="86" d="100"/>
        </p:scale>
        <p:origin x="8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D4B9D9-BE60-45EF-91C7-457D9B279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BC6A387-3431-4ADA-95D7-6C8890A7A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B501E98-29F8-4196-956C-F636BC72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64C7839-7C87-41FB-B8CA-D4D236BC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07C1053-5C69-47D0-A591-00A9A035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9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6E63CC-3283-495A-B187-D3C63C49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89403C0-9F6C-4DEF-9D68-E6451810E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4ED8C4E-AD09-465D-80B6-66A04424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7CFDDDD-33DB-44E3-A075-BB8AEB08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A0C1955-5A67-493C-8E36-E63D4745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6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3B344FD0-854D-42B5-BBF3-BB96C56E6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FB4103B-81B9-4ED3-9F9F-DC8F9E0D0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A454503-2B70-4F9F-8F92-EB1914C5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417EECB-5CFA-4902-BB5D-B31BBB8FF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D83C9CE-5B1D-4320-BBDA-C9043BD1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A2956F-9447-42C9-808A-258B109D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ED5A3C4-5CA1-416A-B7BF-FB824CE76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C85ECB4-2095-4466-904D-4B7A435F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0253519-99BC-4948-8C1C-94536A34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E39F3A8-5D65-44B0-A3D8-DB1B05341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1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6C1665-A00D-4C70-85D2-80485EA2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B50ACB4-0A52-4844-A824-B264A1A1D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456CC54-040A-4979-A474-1D6B9FEB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1C56DA1-68F2-4F9A-9FCA-6C735339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FE173EF-12BB-42D2-8D0E-5D8250AA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9EF2EB-FFFA-4FEF-88DD-9E38C927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E46CA70-94CF-4719-8706-B66AD479A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C4F142A-88BA-4C0A-9B17-C5420E42A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59A9445-D076-4A4E-B62B-9D3462E9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77A43F8-50D3-4DDD-A87B-33643127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5F016C5-1708-49AF-A477-89B01BD7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2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1C19F0-5ECE-4246-936A-F6CA09CAE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E5AE7D3-9A50-4630-AE39-551306B22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F8A6B99-A47C-481C-BE6F-4E592A7DE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B41B8629-94C3-4BC0-8258-9D5802096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C23ABA6-2957-4C1F-8790-230F8D4205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F503217D-024A-48E0-9D73-B92AC30C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9B75248-E2D8-4030-90BB-34840D7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EF32FD1-9441-474C-AB65-045595A1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5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DE3C55-378B-4AFA-B05C-5CEC4B3F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D33B849-8DD7-42DA-B4A7-CD714FC0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C9AC41C2-CBDA-48C8-BE8F-C51D1017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B509556-5EC0-4141-9D94-FE7F38AF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2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97B37EE-1608-4977-B880-FC5B63D8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546F8B3-D4C7-49CF-BCBB-50DA3D23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AF273A7-6EE9-4438-9B26-1820DC1C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723A8A4-C677-4B7A-9BE3-2AA0EFEB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3246A4B-D33B-47EA-B689-3BA8A2C5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1E5A40C-EC88-460D-A4D9-BD6FEA3F5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61E3D76-9E2C-481A-B27B-4D6206FC2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288549F-64BD-4352-9843-C8538B0D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AB99EE1-369A-4692-A99F-B00C40BD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2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D1F92C-7A0C-4A59-89EE-021BB2DE0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A0EF011F-7ED8-428C-BBA2-79BB76CBD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2D8EDFE-37DE-4FD0-BBDF-DB197E7DA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D3CF445-773A-43B1-B002-B9C772E8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9CA15A4-16E3-4AF5-A5C1-7D54C1574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875BDB5-51B3-4D83-94EA-A18CCECC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1E3B16F-5CD2-4C19-A2F6-8754330C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BD2A20F-4D17-49B3-B5DD-56FC4D044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C61EABD-63A1-4084-B599-013B73936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740F3-6635-4D36-8F0D-2CF95636BDB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2FE5560-528F-444E-B85A-288DD1B74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1897041-005D-4A2B-A33B-B485A1657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657E8-27B1-486A-BD04-515E64817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3509243" y="2604671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t="6237" r="22687"/>
          <a:stretch/>
        </p:blipFill>
        <p:spPr>
          <a:xfrm>
            <a:off x="151991" y="74334"/>
            <a:ext cx="2288390" cy="2634884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1" t="6764" r="27222" b="1491"/>
          <a:stretch/>
        </p:blipFill>
        <p:spPr>
          <a:xfrm>
            <a:off x="9969589" y="171644"/>
            <a:ext cx="2021960" cy="232811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9CCC6D22-D61C-4E8F-8300-01D3C83589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5" t="1727" r="13765" b="8890"/>
          <a:stretch/>
        </p:blipFill>
        <p:spPr>
          <a:xfrm>
            <a:off x="10858312" y="5328918"/>
            <a:ext cx="1174042" cy="1351808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6D3884F6-4D2E-401E-BDCA-D540BC666C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2" t="925" r="37825" b="11231"/>
          <a:stretch/>
        </p:blipFill>
        <p:spPr>
          <a:xfrm>
            <a:off x="6837576" y="533144"/>
            <a:ext cx="1514394" cy="1743694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EF532F3-EF30-4253-8676-31BD556A4D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5" t="893" r="30476" b="10248"/>
          <a:stretch/>
        </p:blipFill>
        <p:spPr>
          <a:xfrm>
            <a:off x="1523162" y="4459185"/>
            <a:ext cx="1810053" cy="2084120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49671935-C95A-40BC-B8D4-BF31745CC6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2786887" y="533144"/>
            <a:ext cx="1382008" cy="1591263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1277570D-330E-4126-8302-E31F1564B8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5" t="12659" r="31044"/>
          <a:stretch/>
        </p:blipFill>
        <p:spPr>
          <a:xfrm>
            <a:off x="7281180" y="4529929"/>
            <a:ext cx="1810053" cy="2084120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E9489F2B-5453-4FD1-8896-5F1EF8DED6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4598209" y="145466"/>
            <a:ext cx="1810053" cy="2084120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52FE84A9-EE47-4330-9C31-1EDE2965FB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1062"/>
          <a:stretch/>
        </p:blipFill>
        <p:spPr>
          <a:xfrm>
            <a:off x="5335976" y="5114340"/>
            <a:ext cx="1360402" cy="1566386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FEC3AE30-8F88-4E06-99B4-4B23F071F4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1" r="11699"/>
          <a:stretch/>
        </p:blipFill>
        <p:spPr>
          <a:xfrm>
            <a:off x="304797" y="2874985"/>
            <a:ext cx="1360402" cy="1566386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02B0BBA0-6BA7-4540-936F-8FF520357C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1062"/>
          <a:stretch/>
        </p:blipFill>
        <p:spPr>
          <a:xfrm>
            <a:off x="246500" y="5571989"/>
            <a:ext cx="976720" cy="1124609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תמונה 33">
            <a:extLst>
              <a:ext uri="{FF2B5EF4-FFF2-40B4-BE49-F238E27FC236}">
                <a16:creationId xmlns:a16="http://schemas.microsoft.com/office/drawing/2014/main" id="{3DC82659-343B-495E-B13E-B68E1A56DC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10549542" y="2671400"/>
            <a:ext cx="1433902" cy="1651015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05D6FA0D-E047-462D-8216-3330367D9BB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6" t="20838" r="41288" b="23256"/>
          <a:stretch/>
        </p:blipFill>
        <p:spPr>
          <a:xfrm>
            <a:off x="3773669" y="4498640"/>
            <a:ext cx="1122913" cy="1292938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תמונה 35">
            <a:extLst>
              <a:ext uri="{FF2B5EF4-FFF2-40B4-BE49-F238E27FC236}">
                <a16:creationId xmlns:a16="http://schemas.microsoft.com/office/drawing/2014/main" id="{D6E7F908-4AFC-430E-BCEB-1D9DE54801A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0" t="11083" r="9275" b="31769"/>
          <a:stretch/>
        </p:blipFill>
        <p:spPr>
          <a:xfrm>
            <a:off x="9542051" y="5636052"/>
            <a:ext cx="865442" cy="9964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6ED77E89-C399-4F5B-8F54-B79F5A2544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3" r="25583"/>
          <a:stretch/>
        </p:blipFill>
        <p:spPr>
          <a:xfrm>
            <a:off x="9182590" y="3191981"/>
            <a:ext cx="1198103" cy="1379513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BB7B977A-5987-4217-8446-7CC0B40DCE3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8577600" y="241017"/>
            <a:ext cx="1198103" cy="1379513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8D694E29-C005-488C-B691-054274B1846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3" t="6051" r="12718" b="6280"/>
          <a:stretch/>
        </p:blipFill>
        <p:spPr>
          <a:xfrm>
            <a:off x="1969996" y="3213007"/>
            <a:ext cx="1009233" cy="1035244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22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62075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Alexa Vega </a:t>
            </a:r>
            <a:b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</a:br>
            <a:r>
              <a:rPr lang="pt-BR" dirty="0">
                <a:solidFill>
                  <a:schemeClr val="bg1"/>
                </a:solidFill>
                <a:latin typeface="Lobster" panose="00000500000000000000" pitchFamily="2" charset="0"/>
              </a:rPr>
              <a:t>aka Alexa PenaVega / Alexxa Vega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154cm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unknown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Latin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2018-Present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2" t="-526" r="22678" b="526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5" t="7174" r="29245" b="28926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4735465-B5C5-48E1-8D19-6D386E0E4CE8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401444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62075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Eliza Ibarra</a:t>
            </a:r>
          </a:p>
          <a:p>
            <a:pPr algn="ctr" rtl="0"/>
            <a:r>
              <a:rPr lang="pt-BR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24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177cm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57kg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32C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Latin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2018-Present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2" r="10229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5" b="11635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75358D1-F084-4922-B822-0915D95AD363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827268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62075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Subil Arch</a:t>
            </a:r>
          </a:p>
          <a:p>
            <a:pPr algn="ctr" rtl="0"/>
            <a:r>
              <a:rPr lang="it-IT" dirty="0">
                <a:solidFill>
                  <a:schemeClr val="bg1"/>
                </a:solidFill>
                <a:latin typeface="Lobster" panose="00000500000000000000" pitchFamily="2" charset="0"/>
              </a:rPr>
              <a:t>aka Talina / Tolina / Subie / Sibul / Subil A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165cm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51kg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2012-Present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9" t="15925" r="30279" b="15925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E7D454A-AD65-4B00-B689-6E9449C23E09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197560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293971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Honey Demon</a:t>
            </a:r>
          </a:p>
          <a:p>
            <a:pPr algn="ctr" rtl="0"/>
            <a:r>
              <a:rPr lang="en-US" sz="1600" dirty="0">
                <a:solidFill>
                  <a:schemeClr val="bg1"/>
                </a:solidFill>
                <a:latin typeface="Lobster" panose="00000500000000000000" pitchFamily="2" charset="0"/>
              </a:rPr>
              <a:t>aka Honey Diamond / Honey Damon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29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165cm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52kg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unknown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9" t="5665" r="20706" b="13626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" b="21806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2BFAC88-4042-48D1-9CFC-C4E42FBF9F17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1445788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259919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Liya silver</a:t>
            </a:r>
          </a:p>
          <a:p>
            <a:pPr algn="ctr" rtl="0"/>
            <a:r>
              <a:rPr lang="en-US" sz="1400" dirty="0">
                <a:solidFill>
                  <a:schemeClr val="bg1"/>
                </a:solidFill>
                <a:latin typeface="Lobster" panose="00000500000000000000" pitchFamily="2" charset="0"/>
              </a:rPr>
              <a:t>aka </a:t>
            </a:r>
            <a:r>
              <a:rPr lang="az-Cyrl-AZ" sz="1400" dirty="0">
                <a:solidFill>
                  <a:schemeClr val="bg1"/>
                </a:solidFill>
                <a:latin typeface="Lobster" panose="00000500000000000000" pitchFamily="2" charset="0"/>
              </a:rPr>
              <a:t>Кристина Щербинина / </a:t>
            </a:r>
            <a:r>
              <a:rPr lang="en-US" sz="1400" dirty="0">
                <a:solidFill>
                  <a:schemeClr val="bg1"/>
                </a:solidFill>
                <a:latin typeface="Lobster" panose="00000500000000000000" pitchFamily="2" charset="0"/>
              </a:rPr>
              <a:t>Kristina </a:t>
            </a:r>
            <a:r>
              <a:rPr lang="en-US" sz="1400" dirty="0" err="1">
                <a:solidFill>
                  <a:schemeClr val="bg1"/>
                </a:solidFill>
                <a:latin typeface="Lobster" panose="00000500000000000000" pitchFamily="2" charset="0"/>
              </a:rPr>
              <a:t>Shcherbinina</a:t>
            </a:r>
            <a:r>
              <a:rPr lang="en-US" sz="1400" dirty="0">
                <a:solidFill>
                  <a:schemeClr val="bg1"/>
                </a:solidFill>
                <a:latin typeface="Lobster" panose="00000500000000000000" pitchFamily="2" charset="0"/>
              </a:rPr>
              <a:t> / </a:t>
            </a:r>
            <a:r>
              <a:rPr lang="en-US" sz="1400" dirty="0" err="1">
                <a:solidFill>
                  <a:schemeClr val="bg1"/>
                </a:solidFill>
                <a:latin typeface="Lobster" panose="00000500000000000000" pitchFamily="2" charset="0"/>
              </a:rPr>
              <a:t>MedinaQ</a:t>
            </a:r>
            <a:endParaRPr lang="en-US" sz="1600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he-IL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22</a:t>
            </a:r>
            <a:endParaRPr lang="en-US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162cm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50kg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2018-Present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4" t="4102" r="29604" b="1905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" t="5979" r="13683" b="28593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4FB5D71-3745-419D-98F1-D69EADC83FF6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217357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259919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Romi rain</a:t>
            </a:r>
          </a:p>
          <a:p>
            <a:pPr algn="ctr" rtl="0"/>
            <a:r>
              <a:rPr lang="he-IL" sz="14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1600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he-IL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</a:t>
            </a:r>
            <a:endParaRPr lang="en-US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172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2012-Present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t="5773" r="45268" b="1591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6" t="3140" r="9645" b="44523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57B152A-14D2-4529-BAD4-F1EB6682020B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1380679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259919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Jada Stevens </a:t>
            </a:r>
          </a:p>
          <a:p>
            <a:pPr algn="ctr" rtl="0"/>
            <a:r>
              <a:rPr lang="he-IL" sz="14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Lobster" panose="00000500000000000000" pitchFamily="2" charset="0"/>
              </a:rPr>
              <a:t>aka Jade Stevens / </a:t>
            </a:r>
            <a:r>
              <a:rPr lang="en-US" sz="1400" dirty="0" err="1">
                <a:solidFill>
                  <a:schemeClr val="bg1"/>
                </a:solidFill>
                <a:latin typeface="Lobster" panose="00000500000000000000" pitchFamily="2" charset="0"/>
              </a:rPr>
              <a:t>Jacia</a:t>
            </a:r>
            <a:r>
              <a:rPr lang="en-US" sz="1400" dirty="0">
                <a:solidFill>
                  <a:schemeClr val="bg1"/>
                </a:solidFill>
                <a:latin typeface="Lobster" panose="00000500000000000000" pitchFamily="2" charset="0"/>
              </a:rPr>
              <a:t> Stevens / Jayda Stevens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31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160cm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53kg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32C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2008-Present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6" t="984" r="22804" b="-984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1" b="11601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F631C0C-C754-40E3-809E-723758FD9AB7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49005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Sydney Cole</a:t>
            </a: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26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157cm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48kg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32B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2014-Present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6" t="9374" r="31372" b="3301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1728" r="3100" b="24659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F567628-93C0-4725-99BE-0D8762711787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759311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Anissa </a:t>
            </a:r>
            <a:r>
              <a:rPr lang="en-US" sz="5400" dirty="0" err="1">
                <a:solidFill>
                  <a:schemeClr val="bg1"/>
                </a:solidFill>
                <a:latin typeface="Lobster" panose="00000500000000000000" pitchFamily="2" charset="0"/>
              </a:rPr>
              <a:t>kate</a:t>
            </a:r>
            <a:endParaRPr lang="he-IL" sz="54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Alissa Kate 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31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165cm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53kg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36F (DDD)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2011-Present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7042" r="1571" b="19646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9414F8A-D9E4-4F11-86E4-51A1892E40C7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976946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430179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Naomi Russell</a:t>
            </a:r>
          </a:p>
          <a:p>
            <a:pPr lvl="1" algn="ctr" rtl="0"/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aka Naomi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Devosh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Dechter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/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Nyomi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/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Nyomi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Russell / Naomi Saint Claire / Naomi St Claire / Mistress Naomi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38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170cm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59kg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32B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2005-2014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5" t="1053" r="28589" b="-1053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7" b="8667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677C204-2FEE-4770-8A40-8496F8F00787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1282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62075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Khloe </a:t>
            </a:r>
            <a:r>
              <a:rPr lang="en-US" sz="5400" dirty="0" err="1">
                <a:solidFill>
                  <a:schemeClr val="bg1"/>
                </a:solidFill>
                <a:latin typeface="Lobster" panose="00000500000000000000" pitchFamily="2" charset="0"/>
              </a:rPr>
              <a:t>Kapri</a:t>
            </a:r>
            <a:endParaRPr lang="he-IL" sz="54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Chloe Capri</a:t>
            </a:r>
            <a:endParaRPr lang="he-IL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24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160cm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49kg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32B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2016-Present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3" b="12677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E0745AB-188C-45ED-8BBC-93E82C7E7820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66635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Brenna Sparks</a:t>
            </a:r>
            <a:endParaRPr lang="he-IL" sz="54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he-IL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26</a:t>
            </a:r>
            <a:endParaRPr lang="en-US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165cm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2016-Present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1" t="3935" r="31315" b="4634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5662" r="25727" b="21541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CAE39E2-B453-493D-8456-A0149B99844B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1516534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430179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Angel Dark</a:t>
            </a:r>
            <a:endParaRPr lang="en-US" sz="40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he-IL" sz="12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aka Angel A / Angelina Bella / Dark Angel / Kristina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Sutalo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/ Viktoria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Cullison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/ Viktoria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Knezova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/ Viktoria / Angel / Victoria Nova /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Zova</a:t>
            </a:r>
            <a:endParaRPr lang="en-US" sz="1200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37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175cm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54kg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2003-2015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7" b="11657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 b="11620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B43C516-C2BC-4E9F-9998-D0E31CF7D952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1558548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430179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Amia Miley</a:t>
            </a:r>
          </a:p>
          <a:p>
            <a:pPr algn="ctr" rtl="0"/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aka Amia Moretti / Amaia Miley / Ami Miley / Ileana FTV / Amaia Moretti /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Amea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Moretti / Abbey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Nubiles</a:t>
            </a:r>
            <a:endParaRPr lang="en-US" sz="1200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30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152cm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48kg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2009-Present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6" r="23844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7" b="11657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6791DD3-9C40-4C31-91AB-41D5857B7845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707117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464231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</a:rPr>
              <a:t>Miriama</a:t>
            </a:r>
            <a:r>
              <a:rPr lang="en-US" sz="44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Lobster" panose="00000500000000000000" pitchFamily="2" charset="0"/>
              </a:rPr>
              <a:t>Kunkelova</a:t>
            </a:r>
            <a:endParaRPr lang="en-US" sz="44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900" dirty="0" err="1">
                <a:solidFill>
                  <a:schemeClr val="bg1"/>
                </a:solidFill>
                <a:latin typeface="Lobster" panose="00000500000000000000" pitchFamily="2" charset="0"/>
              </a:rPr>
              <a:t>Miriama</a:t>
            </a:r>
            <a:r>
              <a:rPr lang="en-US" sz="9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obster" panose="00000500000000000000" pitchFamily="2" charset="0"/>
              </a:rPr>
              <a:t>Kunkelova</a:t>
            </a:r>
            <a:endParaRPr lang="en-US" sz="9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900" dirty="0">
                <a:solidFill>
                  <a:schemeClr val="bg1"/>
                </a:solidFill>
                <a:latin typeface="Lobster" panose="00000500000000000000" pitchFamily="2" charset="0"/>
              </a:rPr>
              <a:t>aka Andrea / Kayla / Kaylee / Kaylee J / Kaylie / Kelly / Lola / Lolita / Loraine / Mariama / </a:t>
            </a:r>
            <a:r>
              <a:rPr lang="en-US" sz="900" dirty="0" err="1">
                <a:solidFill>
                  <a:schemeClr val="bg1"/>
                </a:solidFill>
                <a:latin typeface="Lobster" panose="00000500000000000000" pitchFamily="2" charset="0"/>
              </a:rPr>
              <a:t>Mima</a:t>
            </a:r>
            <a:r>
              <a:rPr lang="en-US" sz="900" dirty="0">
                <a:solidFill>
                  <a:schemeClr val="bg1"/>
                </a:solidFill>
                <a:latin typeface="Lobster" panose="00000500000000000000" pitchFamily="2" charset="0"/>
              </a:rPr>
              <a:t> / </a:t>
            </a:r>
            <a:r>
              <a:rPr lang="en-US" sz="900" dirty="0" err="1">
                <a:solidFill>
                  <a:schemeClr val="bg1"/>
                </a:solidFill>
                <a:latin typeface="Lobster" panose="00000500000000000000" pitchFamily="2" charset="0"/>
              </a:rPr>
              <a:t>Mima</a:t>
            </a:r>
            <a:r>
              <a:rPr lang="en-US" sz="900" dirty="0">
                <a:solidFill>
                  <a:schemeClr val="bg1"/>
                </a:solidFill>
                <a:latin typeface="Lobster" panose="00000500000000000000" pitchFamily="2" charset="0"/>
              </a:rPr>
              <a:t> A / Mimi / Mina / Mina A / Miranda / Miriam / </a:t>
            </a:r>
            <a:r>
              <a:rPr lang="en-US" sz="900" dirty="0" err="1">
                <a:solidFill>
                  <a:schemeClr val="bg1"/>
                </a:solidFill>
                <a:latin typeface="Lobster" panose="00000500000000000000" pitchFamily="2" charset="0"/>
              </a:rPr>
              <a:t>Miriama</a:t>
            </a:r>
            <a:r>
              <a:rPr lang="en-US" sz="900" dirty="0">
                <a:solidFill>
                  <a:schemeClr val="bg1"/>
                </a:solidFill>
                <a:latin typeface="Lobster" panose="00000500000000000000" pitchFamily="2" charset="0"/>
              </a:rPr>
              <a:t> / </a:t>
            </a:r>
            <a:r>
              <a:rPr lang="en-US" sz="900" dirty="0" err="1">
                <a:solidFill>
                  <a:schemeClr val="bg1"/>
                </a:solidFill>
                <a:latin typeface="Lobster" panose="00000500000000000000" pitchFamily="2" charset="0"/>
              </a:rPr>
              <a:t>Miriama</a:t>
            </a:r>
            <a:r>
              <a:rPr lang="en-US" sz="900" dirty="0">
                <a:solidFill>
                  <a:schemeClr val="bg1"/>
                </a:solidFill>
                <a:latin typeface="Lobster" panose="00000500000000000000" pitchFamily="2" charset="0"/>
              </a:rPr>
              <a:t> K / </a:t>
            </a:r>
            <a:r>
              <a:rPr lang="en-US" sz="900" dirty="0" err="1">
                <a:solidFill>
                  <a:schemeClr val="bg1"/>
                </a:solidFill>
                <a:latin typeface="Lobster" panose="00000500000000000000" pitchFamily="2" charset="0"/>
              </a:rPr>
              <a:t>Miriama</a:t>
            </a:r>
            <a:r>
              <a:rPr lang="en-US" sz="9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Lobster" panose="00000500000000000000" pitchFamily="2" charset="0"/>
              </a:rPr>
              <a:t>Kunkelova</a:t>
            </a:r>
            <a:r>
              <a:rPr lang="en-US" sz="900" dirty="0">
                <a:solidFill>
                  <a:schemeClr val="bg1"/>
                </a:solidFill>
                <a:latin typeface="Lobster" panose="00000500000000000000" pitchFamily="2" charset="0"/>
              </a:rPr>
              <a:t> / </a:t>
            </a:r>
            <a:r>
              <a:rPr lang="en-US" sz="900" dirty="0" err="1">
                <a:solidFill>
                  <a:schemeClr val="bg1"/>
                </a:solidFill>
                <a:latin typeface="Lobster" panose="00000500000000000000" pitchFamily="2" charset="0"/>
              </a:rPr>
              <a:t>Mirka</a:t>
            </a:r>
            <a:r>
              <a:rPr lang="en-US" sz="900" dirty="0">
                <a:solidFill>
                  <a:schemeClr val="bg1"/>
                </a:solidFill>
                <a:latin typeface="Lobster" panose="00000500000000000000" pitchFamily="2" charset="0"/>
              </a:rPr>
              <a:t> / </a:t>
            </a:r>
            <a:r>
              <a:rPr lang="en-US" sz="900" dirty="0" err="1">
                <a:solidFill>
                  <a:schemeClr val="bg1"/>
                </a:solidFill>
                <a:latin typeface="Lobster" panose="00000500000000000000" pitchFamily="2" charset="0"/>
              </a:rPr>
              <a:t>Mirka</a:t>
            </a:r>
            <a:r>
              <a:rPr lang="en-US" sz="900" dirty="0">
                <a:solidFill>
                  <a:schemeClr val="bg1"/>
                </a:solidFill>
                <a:latin typeface="Lobster" panose="00000500000000000000" pitchFamily="2" charset="0"/>
              </a:rPr>
              <a:t> Maitland / Mitzi B / Muriel / Nancey / Nancy /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160cm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42kg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B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2006-2011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0" r="25610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t="4079" r="606" b="19161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FA1CF71-2227-4210-9CC1-7B6D3BDF1B46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103762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Abbie Cat</a:t>
            </a: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Abbie </a:t>
            </a:r>
            <a:r>
              <a:rPr lang="en-US" dirty="0" err="1">
                <a:solidFill>
                  <a:schemeClr val="bg1"/>
                </a:solidFill>
                <a:latin typeface="Lobster" panose="00000500000000000000" pitchFamily="2" charset="0"/>
              </a:rPr>
              <a:t>Karups</a:t>
            </a:r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 / Evelin / Abbie / Abbie Sapphic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31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170cm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54kg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2019-2016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6" t="351" r="19762" b="-351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1" b="7607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84CAF9D-DE32-4B6E-BBA6-1BFCCB85678A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441725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Katrin Wolf</a:t>
            </a:r>
          </a:p>
          <a:p>
            <a:pPr algn="ctr" rtl="0"/>
            <a:r>
              <a:rPr lang="pl-PL" dirty="0">
                <a:solidFill>
                  <a:schemeClr val="bg1"/>
                </a:solidFill>
                <a:latin typeface="Lobster" panose="00000500000000000000" pitchFamily="2" charset="0"/>
              </a:rPr>
              <a:t>aka Aletta / Aniko Stark / Ildiko / Nasty / Nesty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37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154cm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45kg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 err="1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Avarage</a:t>
            </a: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36B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2005-Present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4" r="21034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6" b="10296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F76C43F-1953-4870-9CF2-0FB5FE5CAA33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1701977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Jasmine Caro</a:t>
            </a: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</a:t>
            </a:r>
            <a:r>
              <a:rPr lang="en-US" dirty="0" err="1">
                <a:solidFill>
                  <a:schemeClr val="bg1"/>
                </a:solidFill>
                <a:latin typeface="Lobster" panose="00000500000000000000" pitchFamily="2" charset="0"/>
              </a:rPr>
              <a:t>Daneisy</a:t>
            </a:r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 Valdivia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165cm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52kg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Middle Eastern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2013-2017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7" b="16376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2492" r="19911" b="36214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FB361FB-8918-43D5-B399-360D51121E87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738603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Pristine Edge</a:t>
            </a: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Jane </a:t>
            </a:r>
            <a:r>
              <a:rPr lang="en-US" dirty="0" err="1">
                <a:solidFill>
                  <a:schemeClr val="bg1"/>
                </a:solidFill>
                <a:latin typeface="Lobster" panose="00000500000000000000" pitchFamily="2" charset="0"/>
              </a:rPr>
              <a:t>Doux</a:t>
            </a:r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 / Jane </a:t>
            </a:r>
            <a:r>
              <a:rPr lang="en-US" dirty="0" err="1">
                <a:solidFill>
                  <a:schemeClr val="bg1"/>
                </a:solidFill>
                <a:latin typeface="Lobster" panose="00000500000000000000" pitchFamily="2" charset="0"/>
              </a:rPr>
              <a:t>Douxxx</a:t>
            </a:r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 / Pristine E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he-IL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</a:t>
            </a:r>
            <a:endParaRPr lang="en-US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160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47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2014-Present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7" r="21027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7" r="21027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E517D2C-6AD6-4B0F-A1CC-DBDBDBBC7FB9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223018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Azul Hermosa</a:t>
            </a:r>
          </a:p>
          <a:p>
            <a:pPr algn="ctr" rtl="0"/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29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170cm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57kg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34DDD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Middle Eastern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2020-Present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" r="734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4" b="9614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9179F8A-E84B-4396-857E-2B025AFAE05C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987668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Kelly Oliveira</a:t>
            </a:r>
          </a:p>
          <a:p>
            <a:pPr algn="ctr" rtl="0"/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19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175cm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unknown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36DD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Latin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unknown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r="21015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2" b="11542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3F4607B-4157-4677-9AA9-F44372BF2A67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742074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62075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Veronica Leal</a:t>
            </a:r>
            <a:endParaRPr lang="he-IL" sz="54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Veronica Orozco / Veronica A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24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162cm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45kg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32C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Latin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2018-Present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 b="11620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" b="18891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F353FBE-190E-4C80-ADE1-9C8E18CB907F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64526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Patty </a:t>
            </a:r>
            <a:r>
              <a:rPr lang="en-US" sz="5400" dirty="0" err="1">
                <a:solidFill>
                  <a:schemeClr val="bg1"/>
                </a:solidFill>
                <a:latin typeface="Lobster" panose="00000500000000000000" pitchFamily="2" charset="0"/>
              </a:rPr>
              <a:t>Michova</a:t>
            </a:r>
            <a:endParaRPr lang="en-US" sz="54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28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165cm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57kg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32F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2014-Present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6" b="7194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 b="11620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16BC8F6-4134-4F9C-ADB8-DC0895FF0B8A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650791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Peta Jensen</a:t>
            </a:r>
          </a:p>
          <a:p>
            <a:pPr algn="ctr" rtl="0"/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Scarlett Reid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28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170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57kg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F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2014-Present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1" r="17431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7" b="11627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88126FF-FD69-4569-A805-A4052D7C4156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1952224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Charity Crawford</a:t>
            </a:r>
          </a:p>
          <a:p>
            <a:pPr algn="ctr" rtl="0"/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he-IL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23</a:t>
            </a:r>
            <a:endParaRPr lang="en-US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177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54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32B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2017-Present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 t="9219" r="25794" b="789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2" b="8892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DD95505-32D6-40E3-81E9-E9EFF10F5E89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828742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Shaiden Rogue</a:t>
            </a:r>
          </a:p>
          <a:p>
            <a:pPr algn="ctr" rtl="0"/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177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Athletic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34A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2019-Present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r="25574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7" b="11937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A088210-36C8-4912-A522-78A105AC62B7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943668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430179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Nancy Ace</a:t>
            </a:r>
          </a:p>
          <a:p>
            <a:pPr algn="ctr" rtl="0"/>
            <a:r>
              <a:rPr lang="he-IL" sz="12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aka Nancy / Nancy A / Nancy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Anastasiia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/ Nancy Y / Nancy A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MetArt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/ Nancy Karl / Nancy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Photodromm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/ Allie / Erika / Jane F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27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165cm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45kg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32C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2014-Present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8" r="27658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1" b="11601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9466308-FFC0-4E34-89D2-042E968160BC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303383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Victoria June</a:t>
            </a: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Victoria Vice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25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161cm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47kg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Latin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2017-Present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t="5485" r="27194" b="5187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" b="21937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2186054-FA6A-4525-8811-1D0C8AF4BCF3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30670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Scarlit Scandal</a:t>
            </a: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</a:t>
            </a:r>
            <a:r>
              <a:rPr lang="en-US" dirty="0" err="1">
                <a:solidFill>
                  <a:schemeClr val="bg1"/>
                </a:solidFill>
                <a:latin typeface="Lobster" panose="00000500000000000000" pitchFamily="2" charset="0"/>
              </a:rPr>
              <a:t>Skarlitt</a:t>
            </a:r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 Scandal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22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154cm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45kg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32B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Black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2019-Present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0" t="10241" r="24278" b="6820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10156" r="8591" b="6492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8AB5535-BD3F-4DF7-A364-40B6992D7FFF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598096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Anya Ivy</a:t>
            </a: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29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157cm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49kg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36D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Black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unknown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10081" r="30955" b="12142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4485" r="18582" b="45078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F63A678-4273-42E0-8717-0747A318F36E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389758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Demi Sutra</a:t>
            </a:r>
          </a:p>
          <a:p>
            <a:pPr algn="ctr" rtl="0"/>
            <a:r>
              <a:rPr lang="fi-FI" dirty="0">
                <a:solidFill>
                  <a:schemeClr val="bg1"/>
                </a:solidFill>
                <a:latin typeface="Lobster" panose="00000500000000000000" pitchFamily="2" charset="0"/>
              </a:rPr>
              <a:t>aka Ajaa / Ajaa Xxx / Demi Dolce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27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160cm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50kg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Black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2015-Present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2" t="1262" r="13827" b="4763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 r="3044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8C3BB83-D3B2-4D02-BE94-825ABCEB2B5E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360824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Sarah Banks</a:t>
            </a:r>
          </a:p>
          <a:p>
            <a:pPr algn="ctr" rtl="0"/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he-IL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24</a:t>
            </a:r>
            <a:endParaRPr lang="en-US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152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45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Athletic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DD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Black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2016-Present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6" r="20316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" b="21320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DD56F06-E4AB-41A8-96F2-5A246A3A6E7F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879078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62075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Kali Rose</a:t>
            </a: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Kali Roses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25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167cm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52kg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32C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2016-Present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t="7780" r="22717" b="433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r="31282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E1A6E9E-1453-4909-A443-8B097642AE25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754519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September Reign</a:t>
            </a:r>
          </a:p>
          <a:p>
            <a:pPr algn="ctr" rtl="0"/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31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162cm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7kg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Black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unknown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5" t="-316" r="21453" b="10346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2" b="11572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D13A2D2-E48C-4414-9722-57F4EA31AEF8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715842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 err="1">
                <a:solidFill>
                  <a:schemeClr val="bg1"/>
                </a:solidFill>
                <a:latin typeface="Lobster" panose="00000500000000000000" pitchFamily="2" charset="0"/>
              </a:rPr>
              <a:t>Darcia</a:t>
            </a:r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 Lee</a:t>
            </a:r>
          </a:p>
          <a:p>
            <a:pPr algn="ctr" rtl="0"/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Lobster" panose="00000500000000000000" pitchFamily="2" charset="0"/>
              </a:rPr>
              <a:t>Darce Lee / Darcee Lee / Dadlee Lee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23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157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he-IL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55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he-IL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7-Present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b="23066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8" b="19991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65D86CC-31AF-4E22-A568-A8022DE4E324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3036763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28023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Gia </a:t>
            </a:r>
            <a:r>
              <a:rPr lang="en-US" sz="5400" dirty="0" err="1">
                <a:solidFill>
                  <a:schemeClr val="bg1"/>
                </a:solidFill>
                <a:latin typeface="Lobster" panose="00000500000000000000" pitchFamily="2" charset="0"/>
              </a:rPr>
              <a:t>Milana</a:t>
            </a:r>
            <a:endParaRPr lang="he-IL" sz="54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it-IT" dirty="0">
                <a:solidFill>
                  <a:schemeClr val="bg1"/>
                </a:solidFill>
                <a:latin typeface="Lobster" panose="00000500000000000000" pitchFamily="2" charset="0"/>
              </a:rPr>
              <a:t>aka </a:t>
            </a:r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shay </a:t>
            </a:r>
            <a:r>
              <a:rPr lang="en-US" dirty="0" err="1">
                <a:solidFill>
                  <a:schemeClr val="bg1"/>
                </a:solidFill>
                <a:latin typeface="Lobster" panose="00000500000000000000" pitchFamily="2" charset="0"/>
              </a:rPr>
              <a:t>evans</a:t>
            </a:r>
            <a:r>
              <a:rPr lang="it-IT" dirty="0">
                <a:solidFill>
                  <a:schemeClr val="bg1"/>
                </a:solidFill>
                <a:latin typeface="Lobster" panose="00000500000000000000" pitchFamily="2" charset="0"/>
              </a:rPr>
              <a:t>/ Cherokee Neal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30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152cm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48kg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Latin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he-IL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6" t="2837" r="25775" b="15499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5" b="11635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65D86CC-31AF-4E22-A568-A8022DE4E324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1756709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3509243" y="2604671"/>
            <a:ext cx="5173513" cy="153233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  <a:p>
            <a:pPr algn="ctr" rtl="0"/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by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Erez</a:t>
            </a:r>
            <a:r>
              <a:rPr lang="en-US" sz="12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obster" panose="00000500000000000000" pitchFamily="2" charset="0"/>
              </a:rPr>
              <a:t>Naim</a:t>
            </a:r>
            <a:endParaRPr lang="he-IL" sz="1200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6" t="6237" r="22687"/>
          <a:stretch/>
        </p:blipFill>
        <p:spPr>
          <a:xfrm>
            <a:off x="151991" y="74334"/>
            <a:ext cx="2288390" cy="2634884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1" t="6764" r="27222" b="1491"/>
          <a:stretch/>
        </p:blipFill>
        <p:spPr>
          <a:xfrm>
            <a:off x="9969589" y="171644"/>
            <a:ext cx="2021960" cy="232811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9CCC6D22-D61C-4E8F-8300-01D3C83589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5" t="1727" r="13765" b="8890"/>
          <a:stretch/>
        </p:blipFill>
        <p:spPr>
          <a:xfrm>
            <a:off x="10858312" y="5328918"/>
            <a:ext cx="1174042" cy="1351808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6D3884F6-4D2E-401E-BDCA-D540BC666C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2" t="925" r="37825" b="11231"/>
          <a:stretch/>
        </p:blipFill>
        <p:spPr>
          <a:xfrm>
            <a:off x="6837576" y="533144"/>
            <a:ext cx="1514394" cy="1743694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EF532F3-EF30-4253-8676-31BD556A4D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5" t="893" r="30476" b="10248"/>
          <a:stretch/>
        </p:blipFill>
        <p:spPr>
          <a:xfrm>
            <a:off x="1523162" y="4459185"/>
            <a:ext cx="1810053" cy="2084120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49671935-C95A-40BC-B8D4-BF31745CC6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2786887" y="533144"/>
            <a:ext cx="1382008" cy="1591263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1277570D-330E-4126-8302-E31F1564B8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5" t="12659" r="31044"/>
          <a:stretch/>
        </p:blipFill>
        <p:spPr>
          <a:xfrm>
            <a:off x="7281180" y="4529929"/>
            <a:ext cx="1810053" cy="2084120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E9489F2B-5453-4FD1-8896-5F1EF8DED6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4598209" y="145466"/>
            <a:ext cx="1810053" cy="2084120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52FE84A9-EE47-4330-9C31-1EDE2965FB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1062"/>
          <a:stretch/>
        </p:blipFill>
        <p:spPr>
          <a:xfrm>
            <a:off x="5335976" y="5114340"/>
            <a:ext cx="1360402" cy="1566386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FEC3AE30-8F88-4E06-99B4-4B23F071F4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1" r="11699"/>
          <a:stretch/>
        </p:blipFill>
        <p:spPr>
          <a:xfrm>
            <a:off x="304797" y="2874985"/>
            <a:ext cx="1360402" cy="1566386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02B0BBA0-6BA7-4540-936F-8FF520357C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r="21062"/>
          <a:stretch/>
        </p:blipFill>
        <p:spPr>
          <a:xfrm>
            <a:off x="246500" y="5571989"/>
            <a:ext cx="976720" cy="1124609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תמונה 33">
            <a:extLst>
              <a:ext uri="{FF2B5EF4-FFF2-40B4-BE49-F238E27FC236}">
                <a16:creationId xmlns:a16="http://schemas.microsoft.com/office/drawing/2014/main" id="{3DC82659-343B-495E-B13E-B68E1A56DC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10549542" y="2671400"/>
            <a:ext cx="1433902" cy="1651015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05D6FA0D-E047-462D-8216-3330367D9BB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6" t="20838" r="41288" b="23256"/>
          <a:stretch/>
        </p:blipFill>
        <p:spPr>
          <a:xfrm>
            <a:off x="3773669" y="4498640"/>
            <a:ext cx="1122913" cy="1292938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תמונה 35">
            <a:extLst>
              <a:ext uri="{FF2B5EF4-FFF2-40B4-BE49-F238E27FC236}">
                <a16:creationId xmlns:a16="http://schemas.microsoft.com/office/drawing/2014/main" id="{D6E7F908-4AFC-430E-BCEB-1D9DE54801A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0" t="11083" r="9275" b="31769"/>
          <a:stretch/>
        </p:blipFill>
        <p:spPr>
          <a:xfrm>
            <a:off x="9542051" y="5636052"/>
            <a:ext cx="865442" cy="9964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6ED77E89-C399-4F5B-8F54-B79F5A2544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3" r="25583"/>
          <a:stretch/>
        </p:blipFill>
        <p:spPr>
          <a:xfrm>
            <a:off x="9182590" y="3191981"/>
            <a:ext cx="1198103" cy="1379513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BB7B977A-5987-4217-8446-7CC0B40DCE3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8577600" y="241017"/>
            <a:ext cx="1198103" cy="1379513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8D694E29-C005-488C-B691-054274B1846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3" t="6051" r="12718" b="6280"/>
          <a:stretch/>
        </p:blipFill>
        <p:spPr>
          <a:xfrm>
            <a:off x="1969996" y="3213007"/>
            <a:ext cx="1009233" cy="1035244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16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207813"/>
            <a:ext cx="508066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Anna Amari</a:t>
            </a:r>
            <a:endParaRPr lang="he-IL" sz="10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</a:endParaRP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Khloe </a:t>
            </a:r>
            <a:r>
              <a:rPr lang="en-US" sz="1000" dirty="0" err="1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Kapri</a:t>
            </a:r>
            <a:endParaRPr lang="en-US" sz="10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Veronica Leal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Tia Cyrus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Tiffany Tatum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Kali Rose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Apolonia </a:t>
            </a:r>
            <a:r>
              <a:rPr lang="en-US" sz="1000" dirty="0" err="1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Lapiedra</a:t>
            </a: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–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Veronica Rodriguez –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Alexa Vega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Eliza Ibarra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Subil Arch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Honey daemon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Liya silver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Romi rain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Jada Stevens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Sydney Cole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Anissa </a:t>
            </a:r>
            <a:r>
              <a:rPr lang="en-US" sz="1000" dirty="0" err="1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kate</a:t>
            </a:r>
            <a:r>
              <a:rPr lang="he-IL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endParaRPr lang="en-US" sz="10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Naomi Russel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Brenna Spark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Angel Dark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Amia Miley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 err="1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Miriama</a:t>
            </a: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Kunkelova</a:t>
            </a: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Abbie Cat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Katrin Wolf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Spice Jasmine 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Caro Mila Garcia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Azul hermosa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Pristine edge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Kelly Oliveira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Patty </a:t>
            </a:r>
            <a:r>
              <a:rPr lang="en-US" sz="1000" dirty="0" err="1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Michova</a:t>
            </a:r>
            <a:endParaRPr lang="en-US" sz="10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Peta Jensen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Charity Crawford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Shaiden Rogue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Nancy A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Victoria June</a:t>
            </a:r>
            <a:endParaRPr lang="he-IL" sz="10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 err="1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Scarlit</a:t>
            </a: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scandal</a:t>
            </a:r>
            <a:endParaRPr lang="he-IL" sz="10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Anya ivy</a:t>
            </a:r>
            <a:endParaRPr lang="he-IL" sz="10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Demy sutra</a:t>
            </a:r>
            <a:endParaRPr lang="he-IL" sz="10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Sarah banks</a:t>
            </a:r>
            <a:endParaRPr lang="he-IL" sz="10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Reign September</a:t>
            </a:r>
            <a:endParaRPr lang="he-IL" sz="1000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 err="1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Darcia</a:t>
            </a: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Lee</a:t>
            </a:r>
          </a:p>
          <a:p>
            <a:pPr marL="228600" indent="-228600" algn="just" rtl="0">
              <a:buFont typeface="+mj-lt"/>
              <a:buAutoNum type="arabicPeriod"/>
            </a:pPr>
            <a:r>
              <a:rPr lang="en-US" sz="1000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Gia Milano</a:t>
            </a:r>
          </a:p>
        </p:txBody>
      </p:sp>
    </p:spTree>
    <p:extLst>
      <p:ext uri="{BB962C8B-B14F-4D97-AF65-F5344CB8AC3E}">
        <p14:creationId xmlns:p14="http://schemas.microsoft.com/office/powerpoint/2010/main" val="145778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62075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 Anne Amari</a:t>
            </a:r>
          </a:p>
          <a:p>
            <a:pPr algn="ctr" rtl="0"/>
            <a:r>
              <a:rPr lang="he-IL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26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170cm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51kg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32A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Black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unknown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0" r="21050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 b="11620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F4D9614-6B01-4849-8EBB-97A13C5714D4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166974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62075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Tia Cyrus</a:t>
            </a: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Evelyn </a:t>
            </a:r>
            <a:r>
              <a:rPr lang="en-US" dirty="0" err="1">
                <a:solidFill>
                  <a:schemeClr val="bg1"/>
                </a:solidFill>
                <a:latin typeface="Lobster" panose="00000500000000000000" pitchFamily="2" charset="0"/>
              </a:rPr>
              <a:t>Everhard</a:t>
            </a:r>
            <a:endParaRPr lang="en-US" dirty="0">
              <a:solidFill>
                <a:schemeClr val="bg1"/>
              </a:solidFill>
              <a:latin typeface="Lobster" panose="00000500000000000000" pitchFamily="2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31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152cm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41kg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Enhanced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Latin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unknown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t="205" r="28294" b="-205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" t="3357" r="404" b="19883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6317685-33A8-4F6C-BFF6-9D04770B9492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35050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362075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  <a:t>Tiffany Tatum </a:t>
            </a: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</a:t>
            </a:r>
            <a:r>
              <a:rPr lang="en-US" dirty="0" err="1">
                <a:solidFill>
                  <a:schemeClr val="bg1"/>
                </a:solidFill>
                <a:latin typeface="Lobster" panose="00000500000000000000" pitchFamily="2" charset="0"/>
              </a:rPr>
              <a:t>Enzio</a:t>
            </a:r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 Ricci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24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165cm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43kg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34A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2017-Present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6" r="19814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9" b="15121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B2F44BB-BAF8-4DAC-958D-130FCCE0072C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4126923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293971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5200" dirty="0">
                <a:solidFill>
                  <a:schemeClr val="bg1"/>
                </a:solidFill>
                <a:latin typeface="Lobster" panose="00000500000000000000" pitchFamily="2" charset="0"/>
              </a:rPr>
              <a:t>Apolonia </a:t>
            </a:r>
            <a:r>
              <a:rPr lang="en-US" sz="5200" dirty="0" err="1">
                <a:solidFill>
                  <a:schemeClr val="bg1"/>
                </a:solidFill>
                <a:latin typeface="Lobster" panose="00000500000000000000" pitchFamily="2" charset="0"/>
              </a:rPr>
              <a:t>Lapiedra</a:t>
            </a:r>
            <a:br>
              <a:rPr lang="en-US" sz="5400" dirty="0">
                <a:solidFill>
                  <a:schemeClr val="bg1"/>
                </a:solidFill>
                <a:latin typeface="Lobster" panose="000005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Apolonia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29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157cm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46kg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Slim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32A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Caucasian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2015-Present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1" r="21041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" t="1333" r="10746" b="32729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04F67B6-0474-4526-AF6D-2F079F15A504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2499830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731D15D-38D4-4EB0-85AD-CD18B55EE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3A1D20F-3990-4C0A-ADE0-09880AEB8998}"/>
              </a:ext>
            </a:extLst>
          </p:cNvPr>
          <p:cNvSpPr txBox="1"/>
          <p:nvPr/>
        </p:nvSpPr>
        <p:spPr>
          <a:xfrm>
            <a:off x="1015340" y="593766"/>
            <a:ext cx="5173513" cy="115776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sz="4400" dirty="0">
                <a:solidFill>
                  <a:schemeClr val="bg1"/>
                </a:solidFill>
                <a:latin typeface="Lobster" panose="00000500000000000000" pitchFamily="2" charset="0"/>
              </a:rPr>
              <a:t>Veronica Rodriguez</a:t>
            </a:r>
          </a:p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aka Barbie Bree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1B56CB5A-7F88-429E-92A8-3146AB6706A4}"/>
              </a:ext>
            </a:extLst>
          </p:cNvPr>
          <p:cNvSpPr txBox="1"/>
          <p:nvPr/>
        </p:nvSpPr>
        <p:spPr>
          <a:xfrm>
            <a:off x="920337" y="1965368"/>
            <a:ext cx="5080660" cy="503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Age:</a:t>
            </a:r>
            <a:r>
              <a:rPr lang="en-US" dirty="0">
                <a:solidFill>
                  <a:schemeClr val="bg1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28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Height: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154cm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Weight: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43kg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Body Type: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Average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Cup size: </a:t>
            </a:r>
            <a:r>
              <a:rPr lang="en-US" b="1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32B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Boobs: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Natural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Ethnicity: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Latin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Years Active: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2011-Present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Red Hat Display Light" panose="02010303040201060303" pitchFamily="2" charset="0"/>
                <a:ea typeface="Red Hat Display Light" panose="02010303040201060303" pitchFamily="2" charset="0"/>
                <a:cs typeface="Red Hat Display Light" panose="02010303040201060303" pitchFamily="2" charset="0"/>
              </a:rPr>
              <a:t>Rating: </a:t>
            </a:r>
            <a:r>
              <a:rPr lang="en-US" dirty="0">
                <a:solidFill>
                  <a:schemeClr val="bg1"/>
                </a:solidFill>
                <a:latin typeface="Red Hat Display SemiBold" panose="02010303040201060303" pitchFamily="2" charset="0"/>
                <a:ea typeface="Red Hat Display SemiBold" panose="02010303040201060303" pitchFamily="2" charset="0"/>
                <a:cs typeface="Red Hat Display SemiBold" panose="02010303040201060303" pitchFamily="2" charset="0"/>
              </a:rPr>
              <a:t>00</a:t>
            </a:r>
          </a:p>
          <a:p>
            <a:pPr algn="l" rtl="0">
              <a:lnSpc>
                <a:spcPct val="150000"/>
              </a:lnSpc>
            </a:pPr>
            <a:br>
              <a:rPr lang="en-US" dirty="0"/>
            </a:br>
            <a:endParaRPr lang="en-US" b="1" dirty="0">
              <a:solidFill>
                <a:schemeClr val="bg1"/>
              </a:solidFill>
              <a:latin typeface="Red Hat Display SemiBold" panose="02010303040201060303" pitchFamily="2" charset="0"/>
              <a:ea typeface="Red Hat Display SemiBold" panose="02010303040201060303" pitchFamily="2" charset="0"/>
              <a:cs typeface="Red Hat Display SemiBold" panose="02010303040201060303" pitchFamily="2" charset="0"/>
            </a:endParaRP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Red Hat Display Light" panose="02010303040201060303" pitchFamily="2" charset="0"/>
              <a:ea typeface="Red Hat Display Light" panose="02010303040201060303" pitchFamily="2" charset="0"/>
              <a:cs typeface="Red Hat Display Light" panose="02010303040201060303" pitchFamily="2" charset="0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B8C566F-F749-4927-B376-30DC4D41D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-526" r="17658" b="526"/>
          <a:stretch/>
        </p:blipFill>
        <p:spPr>
          <a:xfrm>
            <a:off x="6000997" y="3345243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48F489DD-6342-485B-91E9-F21732E6E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" t="1079" r="202" b="16663"/>
          <a:stretch/>
        </p:blipFill>
        <p:spPr>
          <a:xfrm>
            <a:off x="8681076" y="593766"/>
            <a:ext cx="2939675" cy="3384782"/>
          </a:xfrm>
          <a:prstGeom prst="round2DiagRect">
            <a:avLst>
              <a:gd name="adj1" fmla="val 16667"/>
              <a:gd name="adj2" fmla="val 0"/>
            </a:avLst>
          </a:prstGeom>
          <a:ln w="12700" cap="sq">
            <a:solidFill>
              <a:srgbClr val="C00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0EB2EC4-B75A-4B29-B253-DC5C334525F3}"/>
              </a:ext>
            </a:extLst>
          </p:cNvPr>
          <p:cNvSpPr txBox="1"/>
          <p:nvPr/>
        </p:nvSpPr>
        <p:spPr>
          <a:xfrm>
            <a:off x="10094772" y="6134117"/>
            <a:ext cx="1525979" cy="527804"/>
          </a:xfrm>
          <a:prstGeom prst="round2Diag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  <a:latin typeface="Lobster" panose="00000500000000000000" pitchFamily="2" charset="0"/>
              </a:rPr>
              <a:t>The Babes list</a:t>
            </a:r>
            <a:r>
              <a:rPr lang="he-IL" sz="700" dirty="0">
                <a:solidFill>
                  <a:schemeClr val="bg1"/>
                </a:solidFill>
                <a:latin typeface="Lobster" panose="00000500000000000000" pitchFamily="2" charset="0"/>
              </a:rPr>
              <a:t> </a:t>
            </a:r>
            <a:endParaRPr lang="en-US" sz="700" dirty="0">
              <a:solidFill>
                <a:schemeClr val="bg1"/>
              </a:solidFill>
              <a:latin typeface="Lobster" panose="00000500000000000000" pitchFamily="2" charset="0"/>
            </a:endParaRPr>
          </a:p>
          <a:p>
            <a:pPr algn="ctr" rtl="0"/>
            <a:r>
              <a:rPr lang="en-US" sz="700" dirty="0">
                <a:solidFill>
                  <a:schemeClr val="bg1"/>
                </a:solidFill>
                <a:latin typeface="Lobster" panose="00000500000000000000" pitchFamily="2" charset="0"/>
              </a:rPr>
              <a:t>List of The Best Sluts in Porn</a:t>
            </a:r>
          </a:p>
        </p:txBody>
      </p:sp>
    </p:spTree>
    <p:extLst>
      <p:ext uri="{BB962C8B-B14F-4D97-AF65-F5344CB8AC3E}">
        <p14:creationId xmlns:p14="http://schemas.microsoft.com/office/powerpoint/2010/main" val="1707542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2215</Words>
  <Application>Microsoft Office PowerPoint</Application>
  <PresentationFormat>Widescreen</PresentationFormat>
  <Paragraphs>620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Calibri Light</vt:lpstr>
      <vt:lpstr>Red Hat Display SemiBold</vt:lpstr>
      <vt:lpstr>Red Hat Display Light</vt:lpstr>
      <vt:lpstr>Arial</vt:lpstr>
      <vt:lpstr>Lobster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Shai Bachar</dc:creator>
  <cp:lastModifiedBy>Erez Naim</cp:lastModifiedBy>
  <cp:revision>60</cp:revision>
  <dcterms:created xsi:type="dcterms:W3CDTF">2021-12-29T21:49:43Z</dcterms:created>
  <dcterms:modified xsi:type="dcterms:W3CDTF">2022-02-07T18:56:08Z</dcterms:modified>
</cp:coreProperties>
</file>